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52" autoAdjust="0"/>
    <p:restoredTop sz="94660"/>
  </p:normalViewPr>
  <p:slideViewPr>
    <p:cSldViewPr>
      <p:cViewPr varScale="1">
        <p:scale>
          <a:sx n="84" d="100"/>
          <a:sy n="84" d="100"/>
        </p:scale>
        <p:origin x="108" y="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BE55F-2B10-4272-82D4-6F0FD1C4B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C02FD-D4FA-468E-B8C1-53EA3D772B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F6FFA-A178-499E-BE06-ECC51F549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2D212-BBDF-4E9C-8CE1-7612A27C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8007A-DAFB-4875-9BE4-974562C09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A7663-D8A5-42F6-BD6B-859D4635CEA6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8654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7CC71-C1DA-4467-8A74-7BBA112B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13A75-2BED-4D61-90B0-578DE106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71899-DBED-4817-89AC-598924F9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D3482-E2B2-49C7-8B66-43D1034B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A6DC2-2D00-489B-A8B8-3FCF097E4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1B3D8-DD80-4D0A-9019-6341DAD5F25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6007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DE328E-EE52-4A1B-AF6F-1C9235FA1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094F35-CA52-4DF5-ABD4-FB1FDF823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16B57-092D-43F7-B7C9-AE2ADA9B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2A74F-A320-49E2-AE41-52422D99A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0F195-1516-4547-870D-C3F17C406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0CA09-1311-41CE-BF13-805B5F410AB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4819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55DED-6111-40D6-9C84-A896AD1B8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6F236-9184-41C0-8D34-5CD7DDCDB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F3EEA-D19D-418A-8AEE-8C03A93D0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6C6D4-EEB4-4CBF-A3B6-924F0E847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5F2C5-2401-4787-8DCC-37ACA191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90B7C-2D20-4F42-872B-4340D598596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722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C438F-E660-4387-B803-451A8FE0B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AC73B-3A3C-424B-BCD0-A502D8106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148FE-C8D4-4A98-B53D-3D7E84B8C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B6DF6-AD6F-4634-8E6D-5AD5A5822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DEF0A-7CDE-4CEE-B85C-5D0E0268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61FC2-2473-4476-9B6D-B4FAFFFFB65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2162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A656-300D-417A-98CD-AEA77AD8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BD377-03A2-4499-A60E-C9AC5560A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472CB-BC95-4755-806C-FABEE8550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BEA4-7A1A-47B9-9515-F6676CF35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31C13-5FC6-4006-B395-AD5DB3729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BCDBF7-A3E0-41B0-9690-5B07E4CC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0DE5A-7DBB-4BBE-8290-0D25FBD2DA99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2312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2D5E2-D286-4B14-92E9-DCCF40D53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489D3-B1FB-4350-B114-7EDEEA5EC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361D7-79B0-4F9D-8F34-9DABB3F7C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F8D0F5-DE22-45CD-B375-8A91F8572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2C5BE4-8D90-4299-9AEB-80ED4F654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00CF33-2439-4D95-91FA-DC01FA34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2F30C6-2E6A-44F3-B1C2-38E1B6CA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30FCCA-FC3B-4131-AFC4-90093F4E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B8120-C45E-405B-9FBD-1C719EFE95B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38670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3835D-212B-4169-A687-60D88BAFD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90B7E-F38E-47D5-AA42-C90FE086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FA9C2E-EF17-4FFA-9430-3E9839E0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17B58-7FE6-4508-9E82-4E70F35B8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0E791-9314-4C95-9CAF-59C80F40F38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28595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E5A9EA-6C9C-4F5B-9AFE-48EF8C51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AD8107-5E0C-4A0C-96C6-9C6A3AAF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8126E-894C-41FA-8BF6-39ACEDEE8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2FD39-3264-4F1D-ABA6-A0E41DFC8EF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5949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4C23E-1DD7-441C-A763-1139178C8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873FB-7206-48F3-97FF-81448D2BE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057ED-4763-4578-9FE2-796DB9239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238B4-705F-4A22-AC43-8252A71A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A51BB5-5EE0-4071-AFC7-734717A4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81D47-4AED-4757-AAB1-792970FB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D7760-9D3D-4C2C-845D-93A7663E3F9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8689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16D66-9BCA-46A5-B572-2DB854ECD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F55939-8D4D-44B5-8469-76F097F707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F1AFF-D03F-481B-93E4-881DB2435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03EAA-90EC-4BB9-8AB4-F45D7E2F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328E5-9C74-43BD-9882-0E710430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04D11-8CFA-4C9B-ABD9-832484D9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6172D-D68C-46B3-807C-826238F0479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476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89F2D7-BA95-49D5-AB7C-3FDDCDAF2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8464E47-FE98-4992-940F-E1FFE9224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5744648-FE90-412B-824C-4580D39ACF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2D2B3D2-5612-4BB9-8933-6BE9CC31B7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6FDE31E-8AFA-43F7-A455-032A54A89B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53ADED-9993-4601-A43F-84B0519B9314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74E3D3-7B16-44AA-AF51-53167F6771A6}"/>
              </a:ext>
            </a:extLst>
          </p:cNvPr>
          <p:cNvSpPr/>
          <p:nvPr/>
        </p:nvSpPr>
        <p:spPr>
          <a:xfrm>
            <a:off x="-216532" y="-2"/>
            <a:ext cx="9577064" cy="14847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222952F4-7998-4213-90FE-33AE126F34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504" y="-28135"/>
            <a:ext cx="7772400" cy="1700728"/>
          </a:xfrm>
        </p:spPr>
        <p:txBody>
          <a:bodyPr anchor="ctr"/>
          <a:lstStyle/>
          <a:p>
            <a:r>
              <a:rPr lang="es-ES" altLang="en-US" sz="4800" b="1" dirty="0">
                <a:solidFill>
                  <a:schemeClr val="bg1"/>
                </a:solidFill>
              </a:rPr>
              <a:t>A Christmas </a:t>
            </a:r>
            <a:r>
              <a:rPr lang="es-ES" altLang="en-US" sz="4800" b="1" dirty="0" err="1">
                <a:solidFill>
                  <a:schemeClr val="bg1"/>
                </a:solidFill>
              </a:rPr>
              <a:t>thought</a:t>
            </a:r>
            <a:r>
              <a:rPr lang="es-ES" altLang="en-US" sz="4800" b="1" dirty="0">
                <a:solidFill>
                  <a:schemeClr val="bg1"/>
                </a:solidFill>
              </a:rPr>
              <a:t>…</a:t>
            </a:r>
            <a:r>
              <a:rPr lang="es-ES" altLang="en-US" sz="4800" b="1" dirty="0">
                <a:solidFill>
                  <a:schemeClr val="bg1"/>
                </a:solidFill>
                <a:highlight>
                  <a:srgbClr val="808080"/>
                </a:highlight>
              </a:rPr>
              <a:t>     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50E6D99-EEA8-47E6-BD98-EF1B7895F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84976" cy="1655762"/>
          </a:xfrm>
        </p:spPr>
        <p:txBody>
          <a:bodyPr/>
          <a:lstStyle/>
          <a:p>
            <a:r>
              <a:rPr lang="en-US" altLang="en-US" sz="6000" dirty="0">
                <a:solidFill>
                  <a:schemeClr val="bg1"/>
                </a:solidFill>
              </a:rPr>
              <a:t>Love is measured not only by what we give, but also by </a:t>
            </a:r>
            <a:r>
              <a:rPr lang="en-US" altLang="en-US" sz="6000" u="sng" dirty="0">
                <a:solidFill>
                  <a:schemeClr val="bg1"/>
                </a:solidFill>
              </a:rPr>
              <a:t>what we give up 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74E3D3-7B16-44AA-AF51-53167F6771A6}"/>
              </a:ext>
            </a:extLst>
          </p:cNvPr>
          <p:cNvSpPr/>
          <p:nvPr/>
        </p:nvSpPr>
        <p:spPr>
          <a:xfrm>
            <a:off x="-216532" y="-2"/>
            <a:ext cx="9577064" cy="14847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222952F4-7998-4213-90FE-33AE126F34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504" y="-28135"/>
            <a:ext cx="7772400" cy="1700728"/>
          </a:xfrm>
        </p:spPr>
        <p:txBody>
          <a:bodyPr anchor="ctr"/>
          <a:lstStyle/>
          <a:p>
            <a:r>
              <a:rPr lang="es-ES" altLang="en-US" sz="4800" b="1" dirty="0">
                <a:solidFill>
                  <a:schemeClr val="bg1"/>
                </a:solidFill>
              </a:rPr>
              <a:t>A Christmas </a:t>
            </a:r>
            <a:r>
              <a:rPr lang="es-ES" altLang="en-US" sz="4800" b="1" dirty="0" err="1">
                <a:solidFill>
                  <a:schemeClr val="bg1"/>
                </a:solidFill>
              </a:rPr>
              <a:t>prayer</a:t>
            </a:r>
            <a:r>
              <a:rPr lang="es-ES" altLang="en-US" sz="4800" b="1" dirty="0">
                <a:solidFill>
                  <a:schemeClr val="bg1"/>
                </a:solidFill>
              </a:rPr>
              <a:t>…</a:t>
            </a:r>
            <a:r>
              <a:rPr lang="es-ES" altLang="en-US" sz="4800" b="1" dirty="0">
                <a:solidFill>
                  <a:schemeClr val="bg1"/>
                </a:solidFill>
                <a:highlight>
                  <a:srgbClr val="808080"/>
                </a:highlight>
              </a:rPr>
              <a:t>      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50E6D99-EEA8-47E6-BD98-EF1B7895F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2276872"/>
            <a:ext cx="8784976" cy="1655762"/>
          </a:xfrm>
        </p:spPr>
        <p:txBody>
          <a:bodyPr/>
          <a:lstStyle/>
          <a:p>
            <a:r>
              <a:rPr lang="en-US" altLang="en-US" sz="8000" dirty="0">
                <a:solidFill>
                  <a:schemeClr val="bg1"/>
                </a:solidFill>
              </a:rPr>
              <a:t>Father, touch our hearts afresh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879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74E3D3-7B16-44AA-AF51-53167F6771A6}"/>
              </a:ext>
            </a:extLst>
          </p:cNvPr>
          <p:cNvSpPr/>
          <p:nvPr/>
        </p:nvSpPr>
        <p:spPr>
          <a:xfrm>
            <a:off x="-216532" y="-2"/>
            <a:ext cx="9577064" cy="148478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222952F4-7998-4213-90FE-33AE126F34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504" y="-28135"/>
            <a:ext cx="7772400" cy="1700728"/>
          </a:xfrm>
        </p:spPr>
        <p:txBody>
          <a:bodyPr anchor="ctr"/>
          <a:lstStyle/>
          <a:p>
            <a:r>
              <a:rPr lang="es-ES" altLang="en-US" sz="4800" b="1" dirty="0" err="1">
                <a:solidFill>
                  <a:schemeClr val="bg1"/>
                </a:solidFill>
              </a:rPr>
              <a:t>What</a:t>
            </a:r>
            <a:r>
              <a:rPr lang="es-ES" altLang="en-US" sz="4800" b="1" dirty="0">
                <a:solidFill>
                  <a:schemeClr val="bg1"/>
                </a:solidFill>
              </a:rPr>
              <a:t> </a:t>
            </a:r>
            <a:r>
              <a:rPr lang="es-ES" altLang="en-US" sz="4800" b="1" dirty="0" err="1">
                <a:solidFill>
                  <a:schemeClr val="bg1"/>
                </a:solidFill>
              </a:rPr>
              <a:t>Jesus</a:t>
            </a:r>
            <a:r>
              <a:rPr lang="es-ES" altLang="en-US" sz="4800" b="1" dirty="0">
                <a:solidFill>
                  <a:schemeClr val="bg1"/>
                </a:solidFill>
              </a:rPr>
              <a:t> </a:t>
            </a:r>
            <a:r>
              <a:rPr lang="es-ES" altLang="en-US" sz="4800" b="1" dirty="0" err="1">
                <a:solidFill>
                  <a:schemeClr val="bg1"/>
                </a:solidFill>
              </a:rPr>
              <a:t>gave</a:t>
            </a:r>
            <a:r>
              <a:rPr lang="es-ES" altLang="en-US" sz="4800" b="1" dirty="0">
                <a:solidFill>
                  <a:schemeClr val="bg1"/>
                </a:solidFill>
              </a:rPr>
              <a:t> up…</a:t>
            </a:r>
            <a:r>
              <a:rPr lang="es-ES" altLang="en-US" sz="4800" b="1" dirty="0">
                <a:solidFill>
                  <a:schemeClr val="bg1"/>
                </a:solidFill>
                <a:highlight>
                  <a:srgbClr val="808080"/>
                </a:highlight>
              </a:rPr>
              <a:t>     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93D3911-0F76-470A-A074-D8ABD0BAC6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9632" y="1844824"/>
            <a:ext cx="7001682" cy="347586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chemeClr val="bg1"/>
                </a:solidFill>
              </a:rPr>
              <a:t>His father’s home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chemeClr val="bg1"/>
                </a:solidFill>
              </a:rPr>
              <a:t>His royal robes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chemeClr val="bg1"/>
                </a:solidFill>
              </a:rPr>
              <a:t>His infinite riches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chemeClr val="bg1"/>
                </a:solidFill>
              </a:rPr>
              <a:t>The full display of His attributes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chemeClr val="bg1"/>
                </a:solidFill>
              </a:rPr>
              <a:t>The full display of His glory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1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Diseño predeterminado</vt:lpstr>
      <vt:lpstr>A Christmas thought…      </vt:lpstr>
      <vt:lpstr>A Christmas prayer…      </vt:lpstr>
      <vt:lpstr>What Jesus gave up…      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</dc:title>
  <dc:creator>Mariajose</dc:creator>
  <cp:lastModifiedBy>Josh Tanton</cp:lastModifiedBy>
  <cp:revision>14</cp:revision>
  <dcterms:created xsi:type="dcterms:W3CDTF">2008-10-16T00:38:52Z</dcterms:created>
  <dcterms:modified xsi:type="dcterms:W3CDTF">2018-12-09T11:59:41Z</dcterms:modified>
</cp:coreProperties>
</file>